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259" r:id="rId4"/>
    <p:sldId id="285" r:id="rId5"/>
    <p:sldId id="284" r:id="rId6"/>
    <p:sldId id="275" r:id="rId7"/>
    <p:sldId id="277" r:id="rId8"/>
    <p:sldId id="276" r:id="rId9"/>
    <p:sldId id="280" r:id="rId10"/>
    <p:sldId id="283" r:id="rId11"/>
    <p:sldId id="281" r:id="rId12"/>
    <p:sldId id="279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4C219-CFEC-B34B-830F-CA09CAC1A536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504B1-A652-004E-A671-10D3E4685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5CB3A8-0F14-8946-B311-E7030D37D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9885CBB-604B-6447-8EAD-F07D6B0CE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AF6F5E-BFA0-884A-B382-87036235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4C04-95C3-064D-8659-50AB635D1EC9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40D559-3D90-BA40-AC63-4F68C0D8F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778B85-2B77-594F-BD77-3F0FCFE3F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C7984A-C325-0244-8B4A-62C2741E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9EFB63-9B5E-0146-9ADA-5B0BA605C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829194-8BA3-804E-B9B8-660E4C3D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D6D5-C24F-6941-80A1-BE00C625CACD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D07A85-E4FB-1649-85D4-6F0F2A59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D86134-AF4E-3E42-9352-7F2C8344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0F2721-32BF-884C-A35F-D78DAB9CE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099B6F-A362-7941-B0F9-C27308748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BD4573-4451-5E45-9E29-FEC68433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21DC-25FD-1C46-A06D-308B1A158A6F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41437A-EFD6-1D4F-8537-FE71D27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4CF84-B1AE-A34E-B796-6D8A5B9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66BED6-F22A-B24F-8004-CA198CD7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76B2F8-70DC-B54E-BCB3-0DE0E1902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0239AD-65FF-2A4A-9976-7FECE5AD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A115-45F6-2446-9924-5D1DACBB9F69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CB0804-3D14-B845-9F9A-5C7E51A8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3DEA52-A8F6-8D48-8485-DEE33A03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7B1582-D73C-1B4B-8118-46276556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15A7CA-6FDE-224D-9BF8-451F1290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53DA11-F787-7944-8F14-8C298807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0EBB-93C8-404A-8F17-E6E9E7F96352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14D53D-5E84-C84D-B5A2-D18D99DA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FB4F16-3E34-A642-A2E9-074BA1DE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E6CA2F-14E0-794D-BCC4-5ECC3B71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1D06AC-06DE-FD49-9D09-77EA22FF2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C55729-7FAA-724C-B80D-53D497CE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632F28-5BC3-1E45-BC84-CFBB98A3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81F5-3BE8-AA44-86CC-BE2A32C919FD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9BA0FF-AEFB-A746-BD11-3C183CC0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BAB372-F26A-C54C-A83B-8C84A0ED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01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B5459-E213-C845-A703-971A4D18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C2A4B2-DF30-994B-91E4-28B66470F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E29800E-6971-0942-957F-2CABC0D07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94F15-F25F-334A-B48D-A7441744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A0DD86F-7F95-FF42-AEB0-0ED5B63BE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42B007B-74A1-6B45-B16B-2A05099D3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C592-F2EC-3F41-973D-5DADE1D78AD3}" type="datetime1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5542D5C-53D9-CC42-B1A3-2D22C8BC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3DFFB12-29D6-2C4B-941E-16AA739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FF3789-9890-1E4C-9CE5-5F3A4C17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4BEAD24-A21F-6C4A-B50F-0564AACF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AC53-431E-7548-94D9-03989B20123D}" type="datetime1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71BB6D3-A721-ED4F-9B0A-E9166246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D24E-E4DB-B04A-A0DC-1192F5C6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16CEA2D-C2DD-0543-89A4-9281259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C1CE3-B0BC-7F46-B97F-845029678F00}" type="datetime1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5DBED0-1AE1-A340-9659-41CF480E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867ECB-BB41-5947-8585-83183476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5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218ABA-7263-6643-AEDB-2E0A5AE0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E0935C-19E1-7C46-B7B0-3B9DD141D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BC37B4-C233-944B-9B6F-05700A7EF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8DF1C4-2BA2-2A42-BCD6-4D57B4D4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4D0A-A850-3444-958C-296DC2999D43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861078-4B5D-5D4D-9573-45E783E8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90B92B-8F9A-C344-AFD6-561EF542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45891D-6B19-A04E-99DA-31666AC6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5542518-A73D-9A43-AD02-20A9642D6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B68A4D9-7CC0-C540-A892-32C2A97FC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5C69F2-78CF-5244-995C-78B568A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ABD9F-65C4-254B-8009-0F06E3240D38}" type="datetime1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5CE581-BA86-9D4D-9805-A9952C6D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6E5492-CBC5-CE47-A990-D133D610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9C1AD50-A8BF-B646-93B5-5AF0FC6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23C73D-1FF8-7246-BEF4-9DF98B86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8C9FFC-26EA-164D-9CBB-9C955791E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612CF-4206-1748-9B00-D7ECB334A8C0}" type="datetime1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1BD8B4-232E-E742-B2C9-DE589908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F229DA-BAB0-1149-8F1B-0D9EEBC1E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7A345-3025-034B-8358-627681AE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xmeodiGyR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hyperlink" Target="mailto:team@ev3lessons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B9E248E0-55F8-4E45-A07F-B49E0EEA9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xmlns="" id="{311F016A-A753-449B-9EA6-322199B711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8E880A35-99CF-9C4F-9F52-9D667F0BF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" r="-2" b="8812"/>
          <a:stretch/>
        </p:blipFill>
        <p:spPr bwMode="auto"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3693D-0099-1944-B4F3-750A1E68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r>
              <a:rPr lang="en-US" sz="4700" b="1"/>
              <a:t/>
            </a:r>
            <a:br>
              <a:rPr lang="en-US" sz="4700" b="1"/>
            </a:br>
            <a:r>
              <a:rPr lang="en-US" sz="4700" b="1"/>
              <a:t>SPIKE PRIME vs ROBOT INVENTOR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9FEAD8F-EDBD-3D40-96EA-F72828F16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SANJAY &amp; ARVIND SESHAN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F99D63-9BF2-0E44-BFC3-16742BF9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1" r="1370" b="-4"/>
          <a:stretch/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249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D37C1-BC4B-714F-8027-EFBC0976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indoor, table, toy, sitting&#10;&#10;Description automatically generated">
            <a:extLst>
              <a:ext uri="{FF2B5EF4-FFF2-40B4-BE49-F238E27FC236}">
                <a16:creationId xmlns:a16="http://schemas.microsoft.com/office/drawing/2014/main" xmlns="" id="{E56043DB-41EA-084D-B72B-79D114B2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26" y="-1126601"/>
            <a:ext cx="12219526" cy="79846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E69E9F-300E-9D4F-84B2-DA0BAF78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E55D-51FE-394C-997D-0FCF6491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G_5790" descr="IMG_5790">
            <a:hlinkClick r:id="" action="ppaction://media"/>
            <a:extLst>
              <a:ext uri="{FF2B5EF4-FFF2-40B4-BE49-F238E27FC236}">
                <a16:creationId xmlns:a16="http://schemas.microsoft.com/office/drawing/2014/main" xmlns="" id="{D708686C-6F51-714D-9AB6-4EE933DBFB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F41FADF-3510-3A41-AD4F-99D2CBF0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F032D-C5E7-AD45-9733-643A2E89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78B16D-09DB-C74B-B684-6933B99B7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040"/>
            <a:ext cx="10515600" cy="5102714"/>
          </a:xfrm>
        </p:spPr>
        <p:txBody>
          <a:bodyPr>
            <a:noAutofit/>
          </a:bodyPr>
          <a:lstStyle/>
          <a:p>
            <a:r>
              <a:rPr lang="ru-RU" sz="2400" dirty="0" smtClean="0"/>
              <a:t>Мы можем использовать большие моторы </a:t>
            </a:r>
            <a:r>
              <a:rPr lang="en-US" sz="2400" dirty="0" smtClean="0"/>
              <a:t>SPIKE </a:t>
            </a:r>
            <a:r>
              <a:rPr lang="en-US" sz="2400" dirty="0"/>
              <a:t>Prime </a:t>
            </a:r>
            <a:r>
              <a:rPr lang="ru-RU" sz="2400" dirty="0" smtClean="0"/>
              <a:t>с </a:t>
            </a:r>
            <a:r>
              <a:rPr lang="ru-RU" sz="2400" dirty="0" err="1" smtClean="0"/>
              <a:t>Хабом</a:t>
            </a:r>
            <a:r>
              <a:rPr lang="ru-RU" sz="2400" dirty="0" smtClean="0"/>
              <a:t> </a:t>
            </a:r>
            <a:r>
              <a:rPr lang="en-US" sz="2400" dirty="0" smtClean="0"/>
              <a:t>MINDSTORMS?</a:t>
            </a:r>
            <a:endParaRPr lang="en-US" sz="2400" dirty="0"/>
          </a:p>
          <a:p>
            <a:pPr lvl="1"/>
            <a:r>
              <a:rPr lang="ru-RU" dirty="0" smtClean="0"/>
              <a:t>Да.</a:t>
            </a:r>
            <a:endParaRPr lang="en-US" sz="2000" dirty="0"/>
          </a:p>
          <a:p>
            <a:r>
              <a:rPr lang="ru-RU" sz="2400" dirty="0" smtClean="0"/>
              <a:t>Мы можем использовать моторы и датчики </a:t>
            </a:r>
            <a:r>
              <a:rPr lang="en-US" sz="2400" dirty="0" smtClean="0"/>
              <a:t>MINDSTORMS </a:t>
            </a:r>
            <a:r>
              <a:rPr lang="ru-RU" sz="2400" dirty="0" smtClean="0"/>
              <a:t>с </a:t>
            </a:r>
            <a:r>
              <a:rPr lang="ru-RU" sz="2400" dirty="0" err="1" smtClean="0"/>
              <a:t>Хабом</a:t>
            </a:r>
            <a:r>
              <a:rPr lang="ru-RU" sz="2400" dirty="0" smtClean="0"/>
              <a:t> </a:t>
            </a:r>
            <a:r>
              <a:rPr lang="en-US" sz="2400" dirty="0" smtClean="0"/>
              <a:t>SPIKE Prime?</a:t>
            </a:r>
            <a:endParaRPr lang="en-US" sz="2400" dirty="0"/>
          </a:p>
          <a:p>
            <a:pPr lvl="1"/>
            <a:r>
              <a:rPr lang="ru-RU" dirty="0" smtClean="0"/>
              <a:t>Да.</a:t>
            </a:r>
            <a:endParaRPr lang="en-US" sz="2000" dirty="0"/>
          </a:p>
          <a:p>
            <a:r>
              <a:rPr lang="ru-RU" sz="2400" dirty="0" smtClean="0"/>
              <a:t>Мы может превратить </a:t>
            </a:r>
            <a:r>
              <a:rPr lang="en-US" sz="2400" dirty="0" smtClean="0"/>
              <a:t>SPIKE </a:t>
            </a:r>
            <a:r>
              <a:rPr lang="en-US" sz="2400" dirty="0"/>
              <a:t>Prime </a:t>
            </a:r>
            <a:r>
              <a:rPr lang="ru-RU" sz="2400" dirty="0" smtClean="0"/>
              <a:t>в </a:t>
            </a:r>
            <a:r>
              <a:rPr lang="ru-RU" sz="2400" dirty="0" err="1" smtClean="0"/>
              <a:t>Хаб</a:t>
            </a:r>
            <a:r>
              <a:rPr lang="en-US" sz="2400" dirty="0" smtClean="0"/>
              <a:t> </a:t>
            </a:r>
            <a:r>
              <a:rPr lang="en-US" sz="2400" dirty="0"/>
              <a:t>MINDSTORMS </a:t>
            </a:r>
            <a:r>
              <a:rPr lang="ru-RU" sz="2400" dirty="0" smtClean="0"/>
              <a:t>или обратно</a:t>
            </a:r>
            <a:r>
              <a:rPr lang="en-US" sz="2400" dirty="0" smtClean="0"/>
              <a:t>?</a:t>
            </a:r>
            <a:endParaRPr lang="en-US" sz="2400" dirty="0"/>
          </a:p>
          <a:p>
            <a:pPr lvl="1"/>
            <a:r>
              <a:rPr lang="ru-RU" sz="2000" dirty="0"/>
              <a:t>Вы можете управлять любым встроенным микропрограммным обеспечением на любом </a:t>
            </a:r>
            <a:r>
              <a:rPr lang="ru-RU" sz="2000" dirty="0" err="1" smtClean="0"/>
              <a:t>Хабе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ru-RU" sz="2400" dirty="0" smtClean="0"/>
              <a:t>Мы можем превратить программы для </a:t>
            </a:r>
            <a:r>
              <a:rPr lang="en-US" sz="2400" dirty="0" smtClean="0"/>
              <a:t>SPIKE </a:t>
            </a:r>
            <a:r>
              <a:rPr lang="en-US" sz="2400" dirty="0"/>
              <a:t>Prime </a:t>
            </a:r>
            <a:r>
              <a:rPr lang="ru-RU" sz="2400" dirty="0" smtClean="0"/>
              <a:t>в </a:t>
            </a:r>
            <a:r>
              <a:rPr lang="en-US" sz="2400" dirty="0" smtClean="0"/>
              <a:t>MINDSTORMS </a:t>
            </a:r>
            <a:r>
              <a:rPr lang="ru-RU" sz="2400" dirty="0" smtClean="0"/>
              <a:t>или обратно</a:t>
            </a:r>
            <a:r>
              <a:rPr lang="en-US" sz="2400" dirty="0" smtClean="0"/>
              <a:t>?</a:t>
            </a:r>
            <a:endParaRPr lang="en-US" sz="2400" dirty="0"/>
          </a:p>
          <a:p>
            <a:pPr lvl="1"/>
            <a:r>
              <a:rPr lang="ru-RU" sz="2000" dirty="0" smtClean="0"/>
              <a:t>Вы можете изменить расширение программ для </a:t>
            </a:r>
            <a:r>
              <a:rPr lang="en-US" sz="2000" dirty="0" smtClean="0"/>
              <a:t>SPIKE </a:t>
            </a:r>
            <a:r>
              <a:rPr lang="en-US" sz="2000" dirty="0"/>
              <a:t>Prime </a:t>
            </a:r>
            <a:r>
              <a:rPr lang="ru-RU" sz="2000" dirty="0" smtClean="0"/>
              <a:t>и открыть их в приложении</a:t>
            </a:r>
            <a:r>
              <a:rPr lang="en-US" sz="2000" dirty="0" smtClean="0"/>
              <a:t> MINDSTORMS</a:t>
            </a:r>
            <a:r>
              <a:rPr lang="ru-RU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E6CF7B-09B8-FF4D-8AE4-AC5D24EB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136AE7-6C1B-4644-A72C-FE558761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</a:p>
        </p:txBody>
      </p:sp>
      <p:pic>
        <p:nvPicPr>
          <p:cNvPr id="8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xmlns="" id="{F555A440-9AE7-5A42-B95E-7269E200B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6115" y="1690688"/>
            <a:ext cx="6135521" cy="3204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E147FFF-3E62-4242-9716-0343C459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0290" y="1690688"/>
            <a:ext cx="5163590" cy="4363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Watch: </a:t>
            </a:r>
            <a:r>
              <a:rPr lang="en-US" dirty="0">
                <a:hlinkClick r:id="rId3"/>
              </a:rPr>
              <a:t>https://youtu.be/SxmeodiGyRc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us: </a:t>
            </a:r>
            <a:r>
              <a:rPr lang="en-US" dirty="0">
                <a:hlinkClick r:id="rId4"/>
              </a:rPr>
              <a:t>team@ev3lessons.com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734A55-99E4-5E4A-AF10-0774494B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44E396C-30D1-9142-9829-EB4245E57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516" y="5040312"/>
            <a:ext cx="2628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5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091224B-71FB-4A43-BFB9-839906ADD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ОБЗОР</a:t>
            </a:r>
            <a:endParaRPr lang="en-US" sz="4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29A31E3-3EE1-3749-A361-ADBC198C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Пять моделей с инструкциями по сборке.</a:t>
            </a:r>
            <a:endParaRPr lang="en-US" sz="2400" dirty="0"/>
          </a:p>
          <a:p>
            <a:r>
              <a:rPr lang="ru-RU" sz="2400" dirty="0" smtClean="0"/>
              <a:t>Пользовательские блоки для них.</a:t>
            </a:r>
            <a:endParaRPr lang="en-US" sz="2400" dirty="0"/>
          </a:p>
          <a:p>
            <a:r>
              <a:rPr lang="ru-RU" sz="2400" dirty="0" smtClean="0"/>
              <a:t>Бесплатная среда программирования.</a:t>
            </a:r>
            <a:endParaRPr lang="en-US" sz="2400" dirty="0"/>
          </a:p>
        </p:txBody>
      </p:sp>
      <p:pic>
        <p:nvPicPr>
          <p:cNvPr id="6" name="Content Placeholder 7" descr="A picture containing road, person, car, truck&#10;&#10;Description automatically generated">
            <a:extLst>
              <a:ext uri="{FF2B5EF4-FFF2-40B4-BE49-F238E27FC236}">
                <a16:creationId xmlns:a16="http://schemas.microsoft.com/office/drawing/2014/main" xmlns="" id="{C6C0B06E-70B4-FD42-8D2C-1C6F5275C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27749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448B102-55D3-AA45-966F-E82C678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ОСНОВА ПРОЕКТА </a:t>
            </a:r>
            <a:r>
              <a:rPr lang="en-US" sz="4000" b="1" dirty="0" smtClean="0"/>
              <a:t>51515 </a:t>
            </a:r>
            <a:endParaRPr lang="en-US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В программе вы построите 5 главных моделей.</a:t>
            </a:r>
            <a:endParaRPr lang="en-US" sz="2400" dirty="0"/>
          </a:p>
          <a:p>
            <a:r>
              <a:rPr lang="ru-RU" sz="2400" dirty="0" smtClean="0"/>
              <a:t>Далее подробно их изучите.</a:t>
            </a:r>
            <a:endParaRPr lang="en-US" sz="2400" dirty="0"/>
          </a:p>
          <a:p>
            <a:r>
              <a:rPr lang="ru-RU" sz="2400" dirty="0" smtClean="0"/>
              <a:t>Сборка включает датчики.</a:t>
            </a:r>
            <a:endParaRPr lang="en-US" sz="2400" dirty="0"/>
          </a:p>
          <a:p>
            <a:r>
              <a:rPr lang="ru-RU" sz="2400" dirty="0" smtClean="0"/>
              <a:t>Внимание на </a:t>
            </a:r>
            <a:r>
              <a:rPr lang="ru-RU" sz="2400" dirty="0"/>
              <a:t>домашнем изучении и </a:t>
            </a:r>
            <a:r>
              <a:rPr lang="ru-RU" sz="2400" dirty="0" smtClean="0"/>
              <a:t>игре.</a:t>
            </a:r>
            <a:endParaRPr lang="en-US" sz="2400" dirty="0"/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xmlns="" id="{3D79190E-497B-5640-B730-D986012A5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6" b="-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xmlns="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8DADB8-A012-924D-9553-FF3ACB2F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/>
              <a:t>SPIKE Prime</a:t>
            </a:r>
            <a:r>
              <a:rPr lang="en-US" sz="4000" b="1" dirty="0" smtClean="0"/>
              <a:t>:</a:t>
            </a:r>
            <a:r>
              <a:rPr lang="ru-RU" sz="4000" b="1" dirty="0" smtClean="0"/>
              <a:t> Основная работа в классе.</a:t>
            </a:r>
            <a:endParaRPr lang="en-US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D54C219-B721-AA4A-A155-448B9EC18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/>
              <a:t>Программа состоит из 5 курсов, в </a:t>
            </a:r>
            <a:r>
              <a:rPr lang="ru-RU" sz="2400" dirty="0"/>
              <a:t>которых есть </a:t>
            </a:r>
            <a:r>
              <a:rPr lang="ru-RU" sz="2400" dirty="0" smtClean="0"/>
              <a:t>разные модели </a:t>
            </a:r>
            <a:r>
              <a:rPr lang="ru-RU" sz="2400" dirty="0"/>
              <a:t>и </a:t>
            </a:r>
            <a:r>
              <a:rPr lang="ru-RU" sz="2400" dirty="0" smtClean="0"/>
              <a:t>планы </a:t>
            </a:r>
            <a:r>
              <a:rPr lang="ru-RU" sz="2400" dirty="0"/>
              <a:t>уроков, которые могут быть </a:t>
            </a:r>
            <a:r>
              <a:rPr lang="ru-RU" sz="2400" dirty="0" smtClean="0"/>
              <a:t>изучены на занятиях в классе.</a:t>
            </a:r>
            <a:endParaRPr lang="ru-RU" sz="2400" dirty="0"/>
          </a:p>
          <a:p>
            <a:r>
              <a:rPr lang="ru-RU" sz="2400" dirty="0" smtClean="0"/>
              <a:t>Включая “К соревнованиям готовы”, курс для команд </a:t>
            </a:r>
            <a:r>
              <a:rPr lang="en-US" sz="2400" dirty="0" smtClean="0"/>
              <a:t>FIRST </a:t>
            </a:r>
            <a:r>
              <a:rPr lang="en-US" sz="2400" dirty="0"/>
              <a:t>LEGO League </a:t>
            </a:r>
            <a:r>
              <a:rPr lang="ru-RU" sz="2400" dirty="0" smtClean="0"/>
              <a:t>(необходим набор </a:t>
            </a:r>
            <a:r>
              <a:rPr lang="ru-RU" sz="2400" dirty="0"/>
              <a:t>Расширения</a:t>
            </a:r>
            <a:r>
              <a:rPr lang="ru-RU" sz="2400" dirty="0" smtClean="0"/>
              <a:t>).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ABAE49-55A1-0B4D-A414-C97E96904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17" b="1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E1BFF1-FBEB-F642-9A5F-8C318C8F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C967A345-3025-034B-8358-627681AE4EC0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25F92114-F799-5B4B-B31F-4D93F8FCF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6" t="18559" r="47102" b="22303"/>
          <a:stretch/>
        </p:blipFill>
        <p:spPr>
          <a:xfrm>
            <a:off x="6172202" y="136525"/>
            <a:ext cx="5715638" cy="56245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1D5C8A-A1B6-DD4C-984C-C0A3F95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0744E32-5656-034A-9704-416DB75314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8958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700" dirty="0"/>
              <a:t>6 </a:t>
            </a:r>
            <a:r>
              <a:rPr lang="ru-RU" sz="4700" dirty="0" smtClean="0"/>
              <a:t>универсальных портов.</a:t>
            </a:r>
            <a:endParaRPr lang="en-US" sz="4700" dirty="0"/>
          </a:p>
          <a:p>
            <a:r>
              <a:rPr lang="ru-RU" sz="4700" dirty="0" smtClean="0"/>
              <a:t>Кабели с питанием.</a:t>
            </a:r>
            <a:endParaRPr lang="en-US" sz="4700" dirty="0"/>
          </a:p>
          <a:p>
            <a:r>
              <a:rPr lang="ru-RU" sz="4700" dirty="0" smtClean="0"/>
              <a:t>Светодиодный дисплей </a:t>
            </a:r>
            <a:r>
              <a:rPr lang="en-US" sz="4700" dirty="0" smtClean="0"/>
              <a:t>5X5</a:t>
            </a:r>
            <a:r>
              <a:rPr lang="ru-RU" sz="4700" dirty="0" smtClean="0"/>
              <a:t>.</a:t>
            </a:r>
            <a:endParaRPr lang="en-US" sz="4700" dirty="0" smtClean="0"/>
          </a:p>
          <a:p>
            <a:r>
              <a:rPr lang="ru-RU" sz="4700" dirty="0" smtClean="0"/>
              <a:t>Желтый.</a:t>
            </a:r>
            <a:endParaRPr lang="en-US" sz="4700" dirty="0" smtClean="0"/>
          </a:p>
          <a:p>
            <a:r>
              <a:rPr lang="en-US" sz="4700" dirty="0" smtClean="0"/>
              <a:t>Bluetooth </a:t>
            </a:r>
            <a:r>
              <a:rPr lang="ru-RU" sz="4700" dirty="0" smtClean="0"/>
              <a:t>и </a:t>
            </a:r>
            <a:r>
              <a:rPr lang="en-US" sz="4700" dirty="0" smtClean="0"/>
              <a:t>USB</a:t>
            </a:r>
            <a:r>
              <a:rPr lang="ru-RU" sz="4700" dirty="0" smtClean="0"/>
              <a:t>.</a:t>
            </a:r>
            <a:endParaRPr lang="en-US" sz="4700" dirty="0"/>
          </a:p>
          <a:p>
            <a:r>
              <a:rPr lang="ru-RU" sz="4700" b="1" dirty="0" smtClean="0"/>
              <a:t>Датчики</a:t>
            </a:r>
            <a:r>
              <a:rPr lang="en-US" sz="4700" b="1" dirty="0" smtClean="0"/>
              <a:t>: </a:t>
            </a:r>
            <a:r>
              <a:rPr lang="ru-RU" sz="4700" dirty="0" smtClean="0"/>
              <a:t>Расстояния</a:t>
            </a:r>
            <a:r>
              <a:rPr lang="en-US" sz="4700" dirty="0" smtClean="0"/>
              <a:t>, </a:t>
            </a:r>
            <a:r>
              <a:rPr lang="ru-RU" sz="4700" dirty="0" smtClean="0"/>
              <a:t>Цвета, </a:t>
            </a:r>
            <a:r>
              <a:rPr lang="en-US" sz="4700" dirty="0"/>
              <a:t/>
            </a:r>
            <a:br>
              <a:rPr lang="en-US" sz="4700" dirty="0"/>
            </a:br>
            <a:r>
              <a:rPr lang="ru-RU" sz="4700" dirty="0" smtClean="0"/>
              <a:t>Силы</a:t>
            </a:r>
            <a:r>
              <a:rPr lang="en-US" sz="4700" dirty="0" smtClean="0"/>
              <a:t>, </a:t>
            </a:r>
            <a:r>
              <a:rPr lang="ru-RU" sz="4700" dirty="0" smtClean="0"/>
              <a:t>встроенный 6-ти осевой гироскоп и акселерометр. </a:t>
            </a:r>
          </a:p>
          <a:p>
            <a:r>
              <a:rPr lang="ru-RU" sz="4700" dirty="0" smtClean="0"/>
              <a:t>Датчик расстояния с выходом.</a:t>
            </a:r>
            <a:endParaRPr lang="en-US" sz="4700" dirty="0"/>
          </a:p>
          <a:p>
            <a:r>
              <a:rPr lang="ru-RU" sz="4700" b="1" dirty="0" smtClean="0"/>
              <a:t>Моторы</a:t>
            </a:r>
            <a:r>
              <a:rPr lang="en-US" sz="4700" b="1" dirty="0" smtClean="0"/>
              <a:t>: </a:t>
            </a:r>
            <a:r>
              <a:rPr lang="en-US" sz="4700" dirty="0"/>
              <a:t>2 </a:t>
            </a:r>
            <a:r>
              <a:rPr lang="ru-RU" sz="4700" dirty="0" smtClean="0"/>
              <a:t>средних</a:t>
            </a:r>
            <a:r>
              <a:rPr lang="en-US" sz="4700" dirty="0" smtClean="0"/>
              <a:t>; </a:t>
            </a:r>
            <a:r>
              <a:rPr lang="en-US" sz="4700" dirty="0"/>
              <a:t>1 </a:t>
            </a:r>
            <a:r>
              <a:rPr lang="ru-RU" sz="4700" dirty="0" smtClean="0"/>
              <a:t>большой </a:t>
            </a:r>
            <a:r>
              <a:rPr lang="en-US" sz="4700" dirty="0" smtClean="0"/>
              <a:t>(</a:t>
            </a:r>
            <a:r>
              <a:rPr lang="ru-RU" sz="4700" dirty="0" smtClean="0"/>
              <a:t>лазурные</a:t>
            </a:r>
            <a:r>
              <a:rPr lang="en-US" sz="4700" dirty="0" smtClean="0"/>
              <a:t>)</a:t>
            </a:r>
            <a:r>
              <a:rPr lang="ru-RU" sz="4700" dirty="0" smtClean="0"/>
              <a:t>.</a:t>
            </a:r>
            <a:endParaRPr lang="en-US" sz="4700" dirty="0"/>
          </a:p>
          <a:p>
            <a:r>
              <a:rPr lang="ru-RU" sz="4700" dirty="0" smtClean="0"/>
              <a:t>Контейнер для хранения.</a:t>
            </a:r>
            <a:endParaRPr lang="en-US" sz="47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B075B6F-8E11-F848-8ACF-AF86B091C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6"/>
          <a:stretch/>
        </p:blipFill>
        <p:spPr>
          <a:xfrm>
            <a:off x="914773" y="436475"/>
            <a:ext cx="2286747" cy="11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</a:t>
            </a:r>
            <a:r>
              <a:rPr lang="ru-RU" dirty="0"/>
              <a:t>универсальных портов.</a:t>
            </a:r>
            <a:endParaRPr lang="en-US" dirty="0"/>
          </a:p>
          <a:p>
            <a:r>
              <a:rPr lang="ru-RU" dirty="0"/>
              <a:t>Кабели с питанием.</a:t>
            </a:r>
            <a:endParaRPr lang="en-US" dirty="0"/>
          </a:p>
          <a:p>
            <a:r>
              <a:rPr lang="ru-RU" dirty="0"/>
              <a:t>Светодиодный дисплей </a:t>
            </a:r>
            <a:r>
              <a:rPr lang="en-US" dirty="0"/>
              <a:t>5X5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 smtClean="0"/>
              <a:t>Сине-зеленый.</a:t>
            </a:r>
            <a:endParaRPr lang="en-US" dirty="0"/>
          </a:p>
          <a:p>
            <a:r>
              <a:rPr lang="en-US" dirty="0"/>
              <a:t>Bluetooth </a:t>
            </a:r>
            <a:r>
              <a:rPr lang="ru-RU" dirty="0" smtClean="0"/>
              <a:t>и </a:t>
            </a:r>
            <a:r>
              <a:rPr lang="en-US" dirty="0" smtClean="0"/>
              <a:t>USB</a:t>
            </a:r>
            <a:endParaRPr lang="en-US" dirty="0"/>
          </a:p>
          <a:p>
            <a:r>
              <a:rPr lang="ru-RU" b="1" dirty="0" smtClean="0"/>
              <a:t>Датчики</a:t>
            </a:r>
            <a:r>
              <a:rPr lang="en-US" b="1" dirty="0"/>
              <a:t>: </a:t>
            </a:r>
            <a:r>
              <a:rPr lang="ru-RU" dirty="0"/>
              <a:t>Расстояния</a:t>
            </a:r>
            <a:r>
              <a:rPr lang="en-US" dirty="0"/>
              <a:t>, </a:t>
            </a:r>
            <a:r>
              <a:rPr lang="ru-RU" dirty="0" smtClean="0"/>
              <a:t>Цвета, встроенный </a:t>
            </a:r>
            <a:r>
              <a:rPr lang="ru-RU" dirty="0"/>
              <a:t>6-ти осевой гироскоп и акселерометр. </a:t>
            </a:r>
            <a:endParaRPr lang="ru-RU" dirty="0" smtClean="0"/>
          </a:p>
          <a:p>
            <a:r>
              <a:rPr lang="ru-RU" dirty="0" smtClean="0"/>
              <a:t>Датчик </a:t>
            </a:r>
            <a:r>
              <a:rPr lang="ru-RU" dirty="0"/>
              <a:t>расстояния с выходом.</a:t>
            </a:r>
            <a:endParaRPr lang="en-US" dirty="0"/>
          </a:p>
          <a:p>
            <a:r>
              <a:rPr lang="ru-RU" b="1" dirty="0" smtClean="0"/>
              <a:t>Моторы</a:t>
            </a:r>
            <a:r>
              <a:rPr lang="en-US" b="1" dirty="0" smtClean="0"/>
              <a:t>: </a:t>
            </a:r>
            <a:r>
              <a:rPr lang="en-US" dirty="0"/>
              <a:t>4 </a:t>
            </a:r>
            <a:r>
              <a:rPr lang="ru-RU" dirty="0" smtClean="0"/>
              <a:t>средних </a:t>
            </a:r>
            <a:r>
              <a:rPr lang="en-US" dirty="0" smtClean="0"/>
              <a:t>(</a:t>
            </a:r>
            <a:r>
              <a:rPr lang="ru-RU" dirty="0" smtClean="0"/>
              <a:t>серые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Нет контейнера для хранения.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D2EEA5-C606-0C40-AFDC-6C062D9D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7010"/>
            <a:ext cx="5838466" cy="564103"/>
          </a:xfrm>
          <a:prstGeom prst="rect">
            <a:avLst/>
          </a:prstGeom>
        </p:spPr>
      </p:pic>
      <p:pic>
        <p:nvPicPr>
          <p:cNvPr id="11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15D82DA9-5B74-A445-8A95-625B33ED7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71" t="18559" b="22303"/>
          <a:stretch/>
        </p:blipFill>
        <p:spPr>
          <a:xfrm>
            <a:off x="799328" y="1555433"/>
            <a:ext cx="5564146" cy="58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ake, toy, table, sitting&#10;&#10;Description automatically generated">
            <a:extLst>
              <a:ext uri="{FF2B5EF4-FFF2-40B4-BE49-F238E27FC236}">
                <a16:creationId xmlns:a16="http://schemas.microsoft.com/office/drawing/2014/main" xmlns="" id="{435DBE7D-14C9-0844-946A-B1525D40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216" y="2796221"/>
            <a:ext cx="5801784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585496-0E1F-F94C-A473-81FC47F1E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523 </a:t>
            </a:r>
            <a:r>
              <a:rPr lang="ru-RU" dirty="0" smtClean="0"/>
              <a:t>детали.</a:t>
            </a:r>
            <a:endParaRPr lang="en-US" dirty="0"/>
          </a:p>
          <a:p>
            <a:r>
              <a:rPr lang="ru-RU" dirty="0" smtClean="0"/>
              <a:t>Литые колеса.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B42B34F-CCFD-834D-B909-9319374D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84520" cy="4351338"/>
          </a:xfrm>
        </p:spPr>
        <p:txBody>
          <a:bodyPr/>
          <a:lstStyle/>
          <a:p>
            <a:r>
              <a:rPr lang="en-US" dirty="0"/>
              <a:t>949 </a:t>
            </a:r>
            <a:r>
              <a:rPr lang="ru-RU" dirty="0" smtClean="0"/>
              <a:t>деталей</a:t>
            </a:r>
            <a:r>
              <a:rPr lang="en-US" dirty="0" smtClean="0"/>
              <a:t>: </a:t>
            </a:r>
            <a:r>
              <a:rPr lang="ru-RU" dirty="0" smtClean="0"/>
              <a:t>Больше колес, рамок и панелей.</a:t>
            </a:r>
          </a:p>
          <a:p>
            <a:r>
              <a:rPr lang="ru-RU" dirty="0" smtClean="0"/>
              <a:t>Новый дифференциал </a:t>
            </a:r>
            <a:r>
              <a:rPr lang="en-US" dirty="0" smtClean="0"/>
              <a:t>(</a:t>
            </a:r>
            <a:r>
              <a:rPr lang="ru-RU" dirty="0" smtClean="0"/>
              <a:t>нет на картинке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0F527C-85B6-F04E-B705-14C3574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0ADE64-AC2D-9149-880C-1765744A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751918-DEFF-4D41-BB88-B24367A8A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66"/>
          <a:stretch/>
        </p:blipFill>
        <p:spPr>
          <a:xfrm>
            <a:off x="1412988" y="556805"/>
            <a:ext cx="2286747" cy="1169281"/>
          </a:xfrm>
          <a:prstGeom prst="rect">
            <a:avLst/>
          </a:prstGeom>
        </p:spPr>
      </p:pic>
      <p:pic>
        <p:nvPicPr>
          <p:cNvPr id="19" name="Picture 18" descr="A picture containing computer, computer, table&#10;&#10;Description automatically generated">
            <a:extLst>
              <a:ext uri="{FF2B5EF4-FFF2-40B4-BE49-F238E27FC236}">
                <a16:creationId xmlns:a16="http://schemas.microsoft.com/office/drawing/2014/main" xmlns="" id="{2C497D3C-3B08-E64B-A9FC-1A732D16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840" y="2613500"/>
            <a:ext cx="628904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B4AE17-3227-4345-ADDA-AAA900198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292" y="1817972"/>
            <a:ext cx="5181600" cy="43513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Текстовые блоки и </a:t>
            </a:r>
            <a:r>
              <a:rPr lang="en-US" sz="2000" dirty="0" smtClean="0"/>
              <a:t>Python</a:t>
            </a:r>
            <a:r>
              <a:rPr lang="ru-RU" sz="2000" dirty="0" smtClean="0"/>
              <a:t>.</a:t>
            </a:r>
            <a:endParaRPr lang="en-US" sz="2000" dirty="0"/>
          </a:p>
          <a:p>
            <a:r>
              <a:rPr lang="ru-RU" sz="2000" dirty="0" smtClean="0"/>
              <a:t>Светлый фон.</a:t>
            </a:r>
            <a:endParaRPr lang="en-US" sz="2000" dirty="0"/>
          </a:p>
          <a:p>
            <a:r>
              <a:rPr lang="ru-RU" sz="2000" dirty="0" smtClean="0"/>
              <a:t>Нет дистанционного управления.</a:t>
            </a:r>
            <a:endParaRPr lang="en-US" sz="2000" dirty="0"/>
          </a:p>
          <a:p>
            <a:r>
              <a:rPr lang="ru-RU" sz="2000" dirty="0" smtClean="0"/>
              <a:t>Нет пользовательских блоков для моделей.</a:t>
            </a:r>
            <a:endParaRPr lang="en-US" sz="2000" dirty="0"/>
          </a:p>
          <a:p>
            <a:r>
              <a:rPr lang="ru-RU" sz="2000" dirty="0"/>
              <a:t>Расширения, чтобы добавить больше </a:t>
            </a:r>
            <a:r>
              <a:rPr lang="ru-RU" sz="2000" dirty="0" smtClean="0"/>
              <a:t>блоков.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BA89F4-9D09-E14D-A6DA-D47F84EC2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Текстовые блоки и </a:t>
            </a:r>
            <a:r>
              <a:rPr lang="en-US" sz="2000" dirty="0"/>
              <a:t>Python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 smtClean="0"/>
              <a:t>Темный фон</a:t>
            </a:r>
            <a:r>
              <a:rPr lang="ru-RU" sz="2000" dirty="0"/>
              <a:t>.</a:t>
            </a:r>
            <a:endParaRPr lang="en-US" sz="2000" dirty="0"/>
          </a:p>
          <a:p>
            <a:r>
              <a:rPr lang="ru-RU" sz="2000" dirty="0" smtClean="0"/>
              <a:t>Дистанционное управление.</a:t>
            </a:r>
            <a:endParaRPr lang="en-US" sz="2000" dirty="0"/>
          </a:p>
          <a:p>
            <a:r>
              <a:rPr lang="ru-RU" sz="2000" dirty="0" smtClean="0"/>
              <a:t>Пользовательские блоки </a:t>
            </a:r>
            <a:r>
              <a:rPr lang="ru-RU" sz="2000" dirty="0"/>
              <a:t>для </a:t>
            </a:r>
            <a:r>
              <a:rPr lang="ru-RU" sz="2000" dirty="0" smtClean="0"/>
              <a:t>моделей. </a:t>
            </a:r>
          </a:p>
          <a:p>
            <a:r>
              <a:rPr lang="ru-RU" sz="2000" dirty="0"/>
              <a:t>Расширения, чтобы добавить больше блоков.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223208-D6B1-8544-B972-6A1424FC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AD6A47F2-5D20-A94D-B997-FD4947F6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0" t="25698" r="26689" b="27790"/>
          <a:stretch/>
        </p:blipFill>
        <p:spPr>
          <a:xfrm>
            <a:off x="9323847" y="4361047"/>
            <a:ext cx="2329543" cy="2348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7794162-12E8-2943-9CE6-B7142EE1C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790" y="4361047"/>
            <a:ext cx="2743200" cy="2360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784A377-438E-6F41-8EA6-B61D429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34" y="681037"/>
            <a:ext cx="5838466" cy="564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00485F6-C034-8444-BC42-C8B3E32C4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66"/>
          <a:stretch/>
        </p:blipFill>
        <p:spPr>
          <a:xfrm>
            <a:off x="1778748" y="443265"/>
            <a:ext cx="2286747" cy="1169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716CF2A-4E05-5642-A548-63B540B1D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468" y="4397020"/>
            <a:ext cx="2862488" cy="236042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14BE8596-856B-2447-9141-8F6204EED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316" y="4361047"/>
            <a:ext cx="2656805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cake, snow, car&#10;&#10;Description automatically generated">
            <a:extLst>
              <a:ext uri="{FF2B5EF4-FFF2-40B4-BE49-F238E27FC236}">
                <a16:creationId xmlns:a16="http://schemas.microsoft.com/office/drawing/2014/main" xmlns="" id="{A96D94F9-6B21-3142-9F2D-7EB66A82B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07329-CDE1-DA4C-BA39-24EB8D95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ВЫ МОЖЕТЕ ПОСТРОИТЬ РОБОТА ДЛЯ СОРЕВНОВАНИЙ?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26A792-9124-1444-9E39-E555509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7A345-3025-034B-8358-627681AE4EC0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64614FD-2DAB-4F46-968A-25EF4084C135}"/>
              </a:ext>
            </a:extLst>
          </p:cNvPr>
          <p:cNvSpPr txBox="1"/>
          <p:nvPr/>
        </p:nvSpPr>
        <p:spPr>
          <a:xfrm>
            <a:off x="8610600" y="2223247"/>
            <a:ext cx="32586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Robot Inventor </a:t>
            </a:r>
            <a:r>
              <a:rPr lang="ru-RU" sz="3200" dirty="0" smtClean="0"/>
              <a:t>допущен в </a:t>
            </a:r>
            <a:r>
              <a:rPr lang="en-US" sz="3200" dirty="0" smtClean="0"/>
              <a:t>FIRST </a:t>
            </a:r>
            <a:r>
              <a:rPr lang="en-US" sz="3200" dirty="0"/>
              <a:t>LEGO League Challenge </a:t>
            </a:r>
            <a:r>
              <a:rPr lang="ru-RU" sz="3200" dirty="0" smtClean="0"/>
              <a:t>в сезоне</a:t>
            </a:r>
            <a:r>
              <a:rPr lang="en-US" sz="3200" dirty="0" smtClean="0"/>
              <a:t> </a:t>
            </a:r>
            <a:r>
              <a:rPr lang="en-US" sz="3200" dirty="0" err="1" smtClean="0"/>
              <a:t>RePLAY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97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361</Words>
  <Application>Microsoft Office PowerPoint</Application>
  <PresentationFormat>Широкоэкранный</PresentationFormat>
  <Paragraphs>73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 SPIKE PRIME vs ROBOT INVENTOR</vt:lpstr>
      <vt:lpstr>ОБЗОР</vt:lpstr>
      <vt:lpstr>ОСНОВА ПРОЕКТА 51515 </vt:lpstr>
      <vt:lpstr>SPIKE Prime: Основная работа в классе.</vt:lpstr>
      <vt:lpstr>Презентация PowerPoint</vt:lpstr>
      <vt:lpstr>Презентация PowerPoint</vt:lpstr>
      <vt:lpstr>Презентация PowerPoint</vt:lpstr>
      <vt:lpstr>Презентация PowerPoint</vt:lpstr>
      <vt:lpstr>ВЫ МОЖЕТЕ ПОСТРОИТЬ РОБОТА ДЛЯ СОРЕВНОВАНИЙ?</vt:lpstr>
      <vt:lpstr>Презентация PowerPoint</vt:lpstr>
      <vt:lpstr>Презентация PowerPoint</vt:lpstr>
      <vt:lpstr>FAQs</vt:lpstr>
      <vt:lpstr>CONTACT US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SPIKE PRIME vs ROBOT INVENTOR</dc:title>
  <dc:creator>Srinivasan Seshan</dc:creator>
  <cp:lastModifiedBy>Виктор</cp:lastModifiedBy>
  <cp:revision>11</cp:revision>
  <dcterms:created xsi:type="dcterms:W3CDTF">2020-12-05T22:10:12Z</dcterms:created>
  <dcterms:modified xsi:type="dcterms:W3CDTF">2020-12-14T17:35:23Z</dcterms:modified>
</cp:coreProperties>
</file>